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68" r:id="rId8"/>
    <p:sldId id="260" r:id="rId9"/>
    <p:sldId id="262" r:id="rId10"/>
    <p:sldId id="263" r:id="rId11"/>
    <p:sldId id="266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D92C-FAA9-4955-B1CA-3C979F18C639}" type="datetimeFigureOut">
              <a:rPr lang="hu-HU" smtClean="0"/>
              <a:t>2022. 11. 21.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C1B8BE-1C79-463B-9578-5ED280214C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D92C-FAA9-4955-B1CA-3C979F18C639}" type="datetimeFigureOut">
              <a:rPr lang="hu-HU" smtClean="0"/>
              <a:t>2022. 11. 21.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B8BE-1C79-463B-9578-5ED280214C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D92C-FAA9-4955-B1CA-3C979F18C639}" type="datetimeFigureOut">
              <a:rPr lang="hu-HU" smtClean="0"/>
              <a:t>2022. 11. 21.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B8BE-1C79-463B-9578-5ED280214C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D92C-FAA9-4955-B1CA-3C979F18C639}" type="datetimeFigureOut">
              <a:rPr lang="hu-HU" smtClean="0"/>
              <a:t>2022. 11. 21.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C1B8BE-1C79-463B-9578-5ED280214C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D92C-FAA9-4955-B1CA-3C979F18C639}" type="datetimeFigureOut">
              <a:rPr lang="hu-HU" smtClean="0"/>
              <a:t>2022. 11. 21.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B8BE-1C79-463B-9578-5ED280214C9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D92C-FAA9-4955-B1CA-3C979F18C639}" type="datetimeFigureOut">
              <a:rPr lang="hu-HU" smtClean="0"/>
              <a:t>2022. 11. 21.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B8BE-1C79-463B-9578-5ED280214C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D92C-FAA9-4955-B1CA-3C979F18C639}" type="datetimeFigureOut">
              <a:rPr lang="hu-HU" smtClean="0"/>
              <a:t>2022. 11. 21.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C1B8BE-1C79-463B-9578-5ED280214C97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D92C-FAA9-4955-B1CA-3C979F18C639}" type="datetimeFigureOut">
              <a:rPr lang="hu-HU" smtClean="0"/>
              <a:t>2022. 11. 21.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B8BE-1C79-463B-9578-5ED280214C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D92C-FAA9-4955-B1CA-3C979F18C639}" type="datetimeFigureOut">
              <a:rPr lang="hu-HU" smtClean="0"/>
              <a:t>2022. 11. 21.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B8BE-1C79-463B-9578-5ED280214C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D92C-FAA9-4955-B1CA-3C979F18C639}" type="datetimeFigureOut">
              <a:rPr lang="hu-HU" smtClean="0"/>
              <a:t>2022. 11. 21.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B8BE-1C79-463B-9578-5ED280214C9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D92C-FAA9-4955-B1CA-3C979F18C639}" type="datetimeFigureOut">
              <a:rPr lang="hu-HU" smtClean="0"/>
              <a:t>2022. 11. 21.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B8BE-1C79-463B-9578-5ED280214C97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61D92C-FAA9-4955-B1CA-3C979F18C639}" type="datetimeFigureOut">
              <a:rPr lang="hu-HU" smtClean="0"/>
              <a:t>2022. 11. 21.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C1B8BE-1C79-463B-9578-5ED280214C9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ta.hu/mtu_esemenynaptar/2022-11-08-a-fenntarthatosag-tarsadalmi-feltetelei-458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5661248"/>
            <a:ext cx="8712968" cy="1080120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8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rof.em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.B</a:t>
            </a:r>
            <a:r>
              <a:rPr lang="hu-HU" sz="28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ukovics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hu-H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stván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örnyezetvédelem és       környezetbiztonság</a:t>
            </a:r>
            <a:endParaRPr lang="hu-H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44824"/>
            <a:ext cx="900309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2376265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2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5656"/>
          </a:xfrm>
        </p:spPr>
        <p:txBody>
          <a:bodyPr>
            <a:noAutofit/>
          </a:bodyPr>
          <a:lstStyle/>
          <a:p>
            <a:r>
              <a:rPr lang="hu-HU" sz="2800" cap="none" dirty="0"/>
              <a:t>T</a:t>
            </a:r>
            <a:r>
              <a:rPr lang="hu-HU" sz="2800" cap="none" dirty="0" smtClean="0"/>
              <a:t>ripla </a:t>
            </a:r>
            <a:r>
              <a:rPr lang="hu-HU" sz="2800" cap="none" dirty="0" err="1" smtClean="0"/>
              <a:t>polikrizis</a:t>
            </a:r>
            <a:r>
              <a:rPr lang="hu-HU" sz="2800" cap="none" dirty="0" smtClean="0"/>
              <a:t> alakult ki, a krízisek interakcióba </a:t>
            </a:r>
            <a:r>
              <a:rPr lang="hu-HU" sz="2800" cap="none" dirty="0" smtClean="0"/>
              <a:t>kerültek; </a:t>
            </a:r>
            <a:r>
              <a:rPr lang="hu-HU" sz="2800" cap="none" dirty="0" smtClean="0"/>
              <a:t>a világ kizökkent és megbolondult.</a:t>
            </a:r>
            <a:br>
              <a:rPr lang="hu-HU" sz="2800" cap="none" dirty="0" smtClean="0"/>
            </a:br>
            <a:r>
              <a:rPr lang="hu-HU" sz="2800" cap="none" dirty="0" smtClean="0"/>
              <a:t>Megszaladás jelensége</a:t>
            </a:r>
            <a:r>
              <a:rPr lang="hu-HU" sz="2800" cap="none" dirty="0" smtClean="0"/>
              <a:t>.</a:t>
            </a:r>
            <a:br>
              <a:rPr lang="hu-HU" sz="2800" cap="none" dirty="0" smtClean="0"/>
            </a:br>
            <a:r>
              <a:rPr lang="hu-HU" sz="2800" cap="none" dirty="0" smtClean="0"/>
              <a:t>Lassú katasztrófák.</a:t>
            </a:r>
            <a:endParaRPr lang="hu-HU" sz="2800" cap="non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5"/>
            <a:ext cx="4320480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3384376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5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1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Nincs tisztán egyfajta válság, krízis, katasztrófa.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katasztrófák nem normál eloszlásúak, jellemzően hatványtörvény-, vagy véletlen eloszlásúak, így nem prognosztizálhatóak.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Mivel a biztonság, a fenntárhatóság emberközpontú, emberi társadalom nélkül nem értelmezhető, kulcskérdés a társadalmi dimenziók megértése, a társadalmi környezet fejlesztése, innovációja. </a:t>
            </a:r>
          </a:p>
        </p:txBody>
      </p:sp>
    </p:spTree>
    <p:extLst>
      <p:ext uri="{BB962C8B-B14F-4D97-AF65-F5344CB8AC3E}">
        <p14:creationId xmlns:p14="http://schemas.microsoft.com/office/powerpoint/2010/main" val="2248503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01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03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39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előadás témái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25921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 Tudomány ünnepe 2022.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COP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Környezetbiztonság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környezetvédelem.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06" y="3645022"/>
            <a:ext cx="2808312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645022"/>
            <a:ext cx="3096345" cy="27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9" y="3645023"/>
            <a:ext cx="2705999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01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789"/>
            <a:ext cx="8686800" cy="1106760"/>
          </a:xfrm>
        </p:spPr>
        <p:txBody>
          <a:bodyPr/>
          <a:lstStyle/>
          <a:p>
            <a:r>
              <a:rPr lang="hu-HU" dirty="0" smtClean="0"/>
              <a:t>A Magyar Tudomány ünnepe 2022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832648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Mottó: 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„Tudomány: út a világ megismeréséhez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Kutatóként tudjuk: a valóság csodái messze felülmúlják képzeletünket. A következő hetekben ezt a csodát, a világ megismerésének örömét szeretnénk megosztani"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Freund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Tamás, az 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MTA </a:t>
            </a:r>
            <a:r>
              <a:rPr lang="hu-H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elnöke.  </a:t>
            </a:r>
            <a:r>
              <a:rPr lang="hu-H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Tudományünnep</a:t>
            </a:r>
            <a:r>
              <a:rPr lang="hu-H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+.</a:t>
            </a:r>
          </a:p>
          <a:p>
            <a:pPr marL="0" indent="0">
              <a:buNone/>
            </a:pPr>
            <a:r>
              <a:rPr lang="hu-H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A fenntarthatóság társadalmi feltételei"/>
              </a:rPr>
              <a:t>A fenntarthatóság társadalmi feltételei</a:t>
            </a:r>
            <a:endParaRPr lang="hu-H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645024"/>
            <a:ext cx="720080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71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800200"/>
          </a:xfrm>
        </p:spPr>
        <p:txBody>
          <a:bodyPr>
            <a:no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ENSZ éghajlat-változási keretegyezménye (United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Nations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Convention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UNFCCC, rövidebben FCCC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Felek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Konferenciáj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(Conference of the Parties, COP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delegáció, 120 állami vezető részvétele.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2" y="2276872"/>
            <a:ext cx="834699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39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/>
          </a:bodyPr>
          <a:lstStyle/>
          <a:p>
            <a:r>
              <a:rPr lang="hu-H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CÉLKITŰZÉS</a:t>
            </a:r>
            <a:endParaRPr lang="hu-HU" sz="31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Mérséklés, Alkalmazkodás, Finanszírozás,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Együttműködés.</a:t>
            </a:r>
            <a:endParaRPr lang="hu-H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Életet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lehelni a klímaválság hatásai elleni küzdelembe.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Jól látható, hogy az államok nem tartják be vállalásaikat és a klímahelyzet rohamosan romlik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Indok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pandémia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háború, energia- és élelmiszerválság.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 politikai akarat a 4-5 éves mandátumú kormányoknál, a közép és hosszú távú problémák kezelésére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Klímaterrorizmus ? </a:t>
            </a:r>
            <a:endParaRPr lang="hu-H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2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Előterjesztések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COP 26 vállalásainak betartása.</a:t>
            </a: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Veszteség- és kárfinanszírozás az igazságosság   elve szerint (2024-ről előrehozva).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Továbbra is cél 1,5 C fok alatt tartani a globális átlaghőmérséklet emelkedés mértékét. 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1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Eredmények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73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1008112"/>
          </a:xfrm>
        </p:spPr>
        <p:txBody>
          <a:bodyPr>
            <a:normAutofit/>
          </a:bodyPr>
          <a:lstStyle/>
          <a:p>
            <a:r>
              <a:rPr lang="hu-HU" smtClean="0"/>
              <a:t>Környezetbiztonság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Láng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István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(1931– 2016)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Széchenyi-díjas magyar agrokémikus, kutatóprofesszor, a Magyar Tudományos Akadémia rendes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tagja, a környezetbiztonság fogalmának megfogalmazója, 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napjainkig tartó, nemzetközileg is legnagyobb súlyú országos klímakutatási program, a „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Vahava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kigondolása és irányítása.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196752"/>
            <a:ext cx="330517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04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Definició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Természeti, Társadalmi, Gazdasági.</a:t>
            </a:r>
          </a:p>
          <a:p>
            <a:pPr marL="0" indent="0">
              <a:buNone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környezetbiztonság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biztonságos környezetet fenyegető veszélyek abszolút hiánya, továbbá a veszélyeztető tényezők térben és időben meghatározható olyan alacsony energiaszintje, helyzete valamint egyéb paraméterei, amelyek még a visszafordíthatatlan állapot bekövetkezése előtt lehetőséget biztosítanak az adott társadalmi kor, gazdasági fejlettségének valamint más eszközeinek hatékony alkalmazására, ez a kedvezőtlen folyamatok megállítása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érdekében.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97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2209</TotalTime>
  <Words>319</Words>
  <Application>Microsoft Office PowerPoint</Application>
  <PresentationFormat>Diavetítés a képernyőre (4:3 oldalarány)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Túra</vt:lpstr>
      <vt:lpstr>Prof.em.Bukovics István: Környezetvédelem és       környezetbiztonság</vt:lpstr>
      <vt:lpstr>Az előadás témái</vt:lpstr>
      <vt:lpstr>A Magyar Tudomány ünnepe 2022</vt:lpstr>
      <vt:lpstr>Az ENSZ éghajlat-változási keretegyezménye (United Nations Framework Convention on Climate Change, UNFCCC, rövidebben FCCC)  A Felek Konferenciája (Conference of the Parties, COP)  200 delegáció, 120 állami vezető részvétele.</vt:lpstr>
      <vt:lpstr>CÉLKITŰZÉS</vt:lpstr>
      <vt:lpstr>Előterjesztések</vt:lpstr>
      <vt:lpstr>Eredmények</vt:lpstr>
      <vt:lpstr>Környezetbiztonság</vt:lpstr>
      <vt:lpstr>Definició</vt:lpstr>
      <vt:lpstr>Tripla polikrizis alakult ki, a krízisek interakcióba kerültek; a világ kizökkent és megbolondult. Megszaladás jelensége. Lassú katasztrófák.</vt:lpstr>
      <vt:lpstr>PowerPoint bemutató</vt:lpstr>
      <vt:lpstr>Következtetés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Prof.em.Bukovics István: Környezetvédelem és környezetbíztonság</dc:title>
  <dc:creator>Bukovics István</dc:creator>
  <cp:lastModifiedBy>Bukovics István</cp:lastModifiedBy>
  <cp:revision>35</cp:revision>
  <dcterms:created xsi:type="dcterms:W3CDTF">2022-11-08T13:31:49Z</dcterms:created>
  <dcterms:modified xsi:type="dcterms:W3CDTF">2022-11-21T17:54:14Z</dcterms:modified>
</cp:coreProperties>
</file>